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256" r:id="rId2"/>
    <p:sldId id="257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5AA9-7EC2-46DE-AE8F-12072AEF12CA}" type="datetimeFigureOut">
              <a:rPr lang="en-US" smtClean="0"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96B4CDC-5A91-4534-82FC-28F5F0EC07A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5AA9-7EC2-46DE-AE8F-12072AEF12CA}" type="datetimeFigureOut">
              <a:rPr lang="en-US" smtClean="0"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4CDC-5A91-4534-82FC-28F5F0EC0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5AA9-7EC2-46DE-AE8F-12072AEF12CA}" type="datetimeFigureOut">
              <a:rPr lang="en-US" smtClean="0"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4CDC-5A91-4534-82FC-28F5F0EC0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5AA9-7EC2-46DE-AE8F-12072AEF12CA}" type="datetimeFigureOut">
              <a:rPr lang="en-US" smtClean="0"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4CDC-5A91-4534-82FC-28F5F0EC0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5AA9-7EC2-46DE-AE8F-12072AEF12CA}" type="datetimeFigureOut">
              <a:rPr lang="en-US" smtClean="0"/>
              <a:t>1/15/2015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4CDC-5A91-4534-82FC-28F5F0EC07A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5AA9-7EC2-46DE-AE8F-12072AEF12CA}" type="datetimeFigureOut">
              <a:rPr lang="en-US" smtClean="0"/>
              <a:t>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4CDC-5A91-4534-82FC-28F5F0EC0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5AA9-7EC2-46DE-AE8F-12072AEF12CA}" type="datetimeFigureOut">
              <a:rPr lang="en-US" smtClean="0"/>
              <a:t>1/15/2015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4CDC-5A91-4534-82FC-28F5F0EC0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5AA9-7EC2-46DE-AE8F-12072AEF12CA}" type="datetimeFigureOut">
              <a:rPr lang="en-US" smtClean="0"/>
              <a:t>1/15/2015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4CDC-5A91-4534-82FC-28F5F0EC0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5AA9-7EC2-46DE-AE8F-12072AEF12CA}" type="datetimeFigureOut">
              <a:rPr lang="en-US" smtClean="0"/>
              <a:t>1/15/2015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4CDC-5A91-4534-82FC-28F5F0EC07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5AA9-7EC2-46DE-AE8F-12072AEF12CA}" type="datetimeFigureOut">
              <a:rPr lang="en-US" smtClean="0"/>
              <a:t>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4CDC-5A91-4534-82FC-28F5F0EC07A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A5AA9-7EC2-46DE-AE8F-12072AEF12CA}" type="datetimeFigureOut">
              <a:rPr lang="en-US" smtClean="0"/>
              <a:t>1/15/2015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4CDC-5A91-4534-82FC-28F5F0EC07A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75A5AA9-7EC2-46DE-AE8F-12072AEF12CA}" type="datetimeFigureOut">
              <a:rPr lang="en-US" smtClean="0"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96B4CDC-5A91-4534-82FC-28F5F0EC07A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14, 2015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5800" y="152400"/>
            <a:ext cx="3962400" cy="3048000"/>
          </a:xfrm>
        </p:spPr>
        <p:txBody>
          <a:bodyPr>
            <a:noAutofit/>
          </a:bodyPr>
          <a:lstStyle/>
          <a:p>
            <a:r>
              <a:rPr lang="en-US" sz="4400" dirty="0" smtClean="0"/>
              <a:t>9</a:t>
            </a:r>
            <a:r>
              <a:rPr lang="en-US" sz="4400" baseline="30000" dirty="0" smtClean="0"/>
              <a:t>th</a:t>
            </a:r>
            <a:r>
              <a:rPr lang="en-US" sz="4400" dirty="0" smtClean="0"/>
              <a:t> Grade Parent Night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6748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u="sng" dirty="0" smtClean="0"/>
              <a:t>What Does It Mean?</a:t>
            </a:r>
            <a:endParaRPr lang="en-US" sz="4000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Promotion Probability</a:t>
            </a:r>
          </a:p>
          <a:p>
            <a:pPr lvl="1"/>
            <a:r>
              <a:rPr lang="en-US" sz="3100" dirty="0" smtClean="0"/>
              <a:t>Green</a:t>
            </a:r>
          </a:p>
          <a:p>
            <a:pPr lvl="1"/>
            <a:r>
              <a:rPr lang="en-US" sz="3100" dirty="0" smtClean="0"/>
              <a:t>Yellow</a:t>
            </a:r>
          </a:p>
          <a:p>
            <a:pPr lvl="1"/>
            <a:r>
              <a:rPr lang="en-US" sz="3100" dirty="0" smtClean="0"/>
              <a:t>Red</a:t>
            </a:r>
          </a:p>
          <a:p>
            <a:pPr lvl="1"/>
            <a:r>
              <a:rPr lang="en-US" sz="3100" dirty="0" smtClean="0"/>
              <a:t>Repeaters</a:t>
            </a:r>
          </a:p>
          <a:p>
            <a:pPr marL="457200" lvl="1" indent="0">
              <a:buNone/>
            </a:pPr>
            <a:endParaRPr lang="en-US" sz="3100" dirty="0" smtClean="0"/>
          </a:p>
          <a:p>
            <a:r>
              <a:rPr lang="en-US" sz="3600" dirty="0" smtClean="0"/>
              <a:t>What determines the promotion probability?</a:t>
            </a:r>
          </a:p>
          <a:p>
            <a:pPr lvl="1"/>
            <a:r>
              <a:rPr lang="en-US" sz="3100" dirty="0" smtClean="0"/>
              <a:t>GPA, attendance, reading level, discipline</a:t>
            </a:r>
          </a:p>
          <a:p>
            <a:r>
              <a:rPr lang="en-US" sz="3600" dirty="0" smtClean="0"/>
              <a:t>How often does it change?</a:t>
            </a:r>
          </a:p>
          <a:p>
            <a:pPr lvl="1"/>
            <a:r>
              <a:rPr lang="en-US" sz="3100" dirty="0" smtClean="0"/>
              <a:t>Quarterly, based off up updated data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546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u="sng" dirty="0" smtClean="0"/>
              <a:t>What have we put in place</a:t>
            </a:r>
            <a:endParaRPr lang="en-US" sz="4000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9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Grade Academy</a:t>
            </a:r>
          </a:p>
          <a:p>
            <a:pPr lvl="1"/>
            <a:r>
              <a:rPr lang="en-US" sz="2400" dirty="0" smtClean="0"/>
              <a:t>5 groups of students are </a:t>
            </a:r>
            <a:r>
              <a:rPr lang="en-US" sz="2400" dirty="0" err="1" smtClean="0"/>
              <a:t>cohorted</a:t>
            </a:r>
            <a:r>
              <a:rPr lang="en-US" sz="2400" dirty="0" smtClean="0"/>
              <a:t> together.  They travel as a team similar to a middle school format.</a:t>
            </a:r>
          </a:p>
          <a:p>
            <a:pPr lvl="1"/>
            <a:r>
              <a:rPr lang="en-US" sz="2400" dirty="0" smtClean="0"/>
              <a:t>Interdisciplinary Team Meetings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Quarterly 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Grade Parent Nights</a:t>
            </a:r>
          </a:p>
          <a:p>
            <a:r>
              <a:rPr lang="en-US" sz="2400" dirty="0" smtClean="0"/>
              <a:t>TNI Services</a:t>
            </a:r>
          </a:p>
          <a:p>
            <a:r>
              <a:rPr lang="en-US" sz="2200" dirty="0" smtClean="0"/>
              <a:t>MAC Tutoring</a:t>
            </a:r>
          </a:p>
          <a:p>
            <a:r>
              <a:rPr lang="en-US" sz="2400" dirty="0" smtClean="0"/>
              <a:t>Collaborative Planning</a:t>
            </a:r>
          </a:p>
          <a:p>
            <a:r>
              <a:rPr lang="en-US" sz="2400" dirty="0" smtClean="0"/>
              <a:t>Compass Learning (2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Semester)</a:t>
            </a:r>
          </a:p>
          <a:p>
            <a:r>
              <a:rPr lang="en-US" sz="2400" dirty="0" smtClean="0"/>
              <a:t>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Grade Leadership Team</a:t>
            </a:r>
          </a:p>
          <a:p>
            <a:r>
              <a:rPr lang="en-US" sz="2400" dirty="0" smtClean="0"/>
              <a:t>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Grade Organizational Binders</a:t>
            </a:r>
          </a:p>
          <a:p>
            <a:r>
              <a:rPr lang="en-US" sz="2400" dirty="0" smtClean="0"/>
              <a:t>SIT Meetings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1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i="1" u="sng" dirty="0" smtClean="0"/>
              <a:t>What is 9</a:t>
            </a:r>
            <a:r>
              <a:rPr lang="en-US" sz="4000" b="1" i="1" u="sng" baseline="30000" dirty="0" smtClean="0"/>
              <a:t>th</a:t>
            </a:r>
            <a:r>
              <a:rPr lang="en-US" sz="4000" b="1" i="1" u="sng" dirty="0" smtClean="0"/>
              <a:t> Grade Quarter Recovery?</a:t>
            </a:r>
            <a:endParaRPr lang="en-US" sz="4000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 smtClean="0"/>
              <a:t>Selected students will be given the opportunity to use a blended learning quarter recovery program to make up a quarter if they did not pass.</a:t>
            </a:r>
          </a:p>
          <a:p>
            <a:r>
              <a:rPr lang="en-US" sz="3200" dirty="0" smtClean="0"/>
              <a:t>Registration Packets were sent home yesterday, January 13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to students who attended the Compass Learning Quarter Recovery Assembly</a:t>
            </a:r>
            <a:endParaRPr lang="en-US" sz="2400" dirty="0" smtClean="0"/>
          </a:p>
          <a:p>
            <a:r>
              <a:rPr lang="en-US" sz="3200" dirty="0" smtClean="0"/>
              <a:t>Contact Ms. </a:t>
            </a:r>
            <a:r>
              <a:rPr lang="en-US" sz="3200" dirty="0" err="1" smtClean="0"/>
              <a:t>Tamra</a:t>
            </a:r>
            <a:r>
              <a:rPr lang="en-US" sz="3200" dirty="0" smtClean="0"/>
              <a:t> </a:t>
            </a:r>
            <a:r>
              <a:rPr lang="en-US" sz="3200" dirty="0" err="1" smtClean="0"/>
              <a:t>Sease</a:t>
            </a:r>
            <a:r>
              <a:rPr lang="en-US" sz="3200" dirty="0" smtClean="0"/>
              <a:t> with any questions.</a:t>
            </a:r>
          </a:p>
          <a:p>
            <a:r>
              <a:rPr lang="en-US" sz="4200" dirty="0" smtClean="0"/>
              <a:t>tamra.sease@pgcps.org</a:t>
            </a:r>
            <a:endParaRPr lang="en-US" sz="4200" dirty="0"/>
          </a:p>
          <a:p>
            <a:endParaRPr lang="en-US" sz="3200" dirty="0" smtClean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08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i="1" u="sng" dirty="0" smtClean="0"/>
              <a:t>Questions?  Please Contact Us</a:t>
            </a:r>
            <a:endParaRPr lang="en-US" sz="4000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If you have questions, please contact your child’s counselor and/or administrator.</a:t>
            </a:r>
          </a:p>
          <a:p>
            <a:r>
              <a:rPr lang="en-US" sz="3200" dirty="0" smtClean="0"/>
              <a:t>Administrators                 Counselors</a:t>
            </a:r>
          </a:p>
          <a:p>
            <a:r>
              <a:rPr lang="en-US" sz="3200" dirty="0" smtClean="0"/>
              <a:t>Mr</a:t>
            </a:r>
            <a:r>
              <a:rPr lang="en-US" sz="3200" dirty="0"/>
              <a:t>. Parker (</a:t>
            </a:r>
            <a:r>
              <a:rPr lang="en-US" sz="3200" dirty="0" smtClean="0"/>
              <a:t>A-I)		</a:t>
            </a:r>
            <a:r>
              <a:rPr lang="en-US" sz="3200" dirty="0" smtClean="0"/>
              <a:t>Ms</a:t>
            </a:r>
            <a:r>
              <a:rPr lang="en-US" sz="3200" dirty="0" smtClean="0"/>
              <a:t>. </a:t>
            </a:r>
            <a:r>
              <a:rPr lang="en-US" sz="3200" dirty="0" err="1" smtClean="0"/>
              <a:t>Rocque</a:t>
            </a:r>
            <a:r>
              <a:rPr lang="en-US" sz="3200" dirty="0" smtClean="0"/>
              <a:t> (A-I)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Mr. Childs (J - R</a:t>
            </a:r>
            <a:r>
              <a:rPr lang="en-US" sz="3200" dirty="0" smtClean="0"/>
              <a:t>)</a:t>
            </a:r>
            <a:r>
              <a:rPr lang="en-US" sz="3200" dirty="0"/>
              <a:t> </a:t>
            </a:r>
            <a:r>
              <a:rPr lang="en-US" sz="3200" dirty="0" smtClean="0"/>
              <a:t>         </a:t>
            </a:r>
            <a:r>
              <a:rPr lang="en-US" sz="3200" dirty="0" smtClean="0"/>
              <a:t>Ms</a:t>
            </a:r>
            <a:r>
              <a:rPr lang="en-US" sz="3200" dirty="0"/>
              <a:t>. </a:t>
            </a:r>
            <a:r>
              <a:rPr lang="en-US" sz="3200" dirty="0" smtClean="0"/>
              <a:t>Christian (J-R)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Ms. Alerich (S - Z</a:t>
            </a:r>
            <a:r>
              <a:rPr lang="en-US" sz="3200" dirty="0" smtClean="0"/>
              <a:t>)		</a:t>
            </a:r>
            <a:r>
              <a:rPr lang="en-US" sz="3200" dirty="0" smtClean="0"/>
              <a:t>Ms</a:t>
            </a:r>
            <a:r>
              <a:rPr lang="en-US" sz="3200" dirty="0" smtClean="0"/>
              <a:t>. </a:t>
            </a:r>
            <a:r>
              <a:rPr lang="en-US" sz="3200" dirty="0" smtClean="0"/>
              <a:t>Morris (S-Z)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76815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153</TotalTime>
  <Words>193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Apothecary</vt:lpstr>
      <vt:lpstr>9th Grade Parent Night</vt:lpstr>
      <vt:lpstr>What Does It Mean?</vt:lpstr>
      <vt:lpstr>What have we put in place</vt:lpstr>
      <vt:lpstr>What is 9th Grade Quarter Recovery?</vt:lpstr>
      <vt:lpstr>Questions?  Please Contact 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9th Grade Parent Night</dc:title>
  <dc:creator>Amanda Alerich</dc:creator>
  <cp:lastModifiedBy>Amanda Alerich</cp:lastModifiedBy>
  <cp:revision>12</cp:revision>
  <dcterms:created xsi:type="dcterms:W3CDTF">2014-11-09T23:03:03Z</dcterms:created>
  <dcterms:modified xsi:type="dcterms:W3CDTF">2015-01-15T13:27:49Z</dcterms:modified>
</cp:coreProperties>
</file>